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1" r:id="rId5"/>
    <p:sldId id="279" r:id="rId6"/>
    <p:sldId id="262" r:id="rId7"/>
    <p:sldId id="281" r:id="rId8"/>
    <p:sldId id="264" r:id="rId9"/>
    <p:sldId id="282" r:id="rId10"/>
    <p:sldId id="266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484AE7B-1C54-4394-9C88-E8914F095833}">
          <p14:sldIdLst/>
        </p14:section>
        <p14:section name="Untitled Section" id="{5F9D271E-BDDF-421A-B363-4D61CF2777CB}">
          <p14:sldIdLst>
            <p14:sldId id="261"/>
            <p14:sldId id="279"/>
            <p14:sldId id="262"/>
            <p14:sldId id="281"/>
            <p14:sldId id="264"/>
            <p14:sldId id="282"/>
            <p14:sldId id="266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2031D-6CBB-4368-8D40-7F2D8493397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28600-7EAF-4990-8C53-81374544B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57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7DE0D-C601-7FD8-F65D-ED1B6754D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BAB914-A8E5-736F-DD0A-3458BF099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B9714-50E1-85BE-C779-548271D95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84D09-1C56-9B33-376F-210F39B3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66CE9-705C-03DF-A97D-0D71B767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8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7BA4-81F5-E561-2013-D46A1CB8B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55A96-AEC8-55A1-24DC-02F56EA83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C35C1-D58E-EF88-6E25-75248511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CF528-1F8D-1427-16E9-75781F8B5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D6BF2-D248-3421-E4B3-3C4560C55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AAC9-D585-7756-5F16-6F5E3FF0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AC7C9-39F5-F34D-5A22-2AA552AAF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47135-D5B7-031E-4FEA-4F01612F6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E7A5B-1B0A-5AA6-8392-5A4FDCF65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BC982-730C-65FC-7469-853726AB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6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9E0C-06AD-A9CA-BCAD-A96ED403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44A7B-FEB6-3E04-29F7-ACFA84491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76128-4017-50DB-182F-CC740BAD5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3A704-BBB7-E876-CC85-7B448090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A1257-F804-BB7A-4510-0EE557BC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214C-971D-4BE5-DACD-B7304407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8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02C8A-F1FE-F97A-4977-82FF1CDB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F7598-081C-DFEB-1B1F-AD8E1E417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484B6-F4ED-F0EB-2AAB-D5C75AA94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246E6-3819-AB01-FAEC-ED13D0327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1D7A38-86E7-1788-FEA0-6A67B9184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072DC-5B6C-4885-0D43-F32B8F5B0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86C14F-7CB1-2594-14B0-172FA201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3D623-821A-2D22-ABB5-2EB6F22E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2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9FA0D-A2B0-C5F8-4B45-BFB32F00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4B28D-F9C4-6771-7581-A1A6F441A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FED5C-105D-ED2C-8D9A-D19340DDB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53A541-7254-F8AB-7EF4-41A4D43D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5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6E9B3-6576-1579-2C92-D9B15249B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CCB0AA-CEAF-FA1C-502A-3D63AB09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61B90-1C3B-1089-778C-4A9B6A93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73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3FF0B-BC39-8CAB-DA93-84A8DC54B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45BC3-407D-C60D-33CC-8D71328D6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3ACA0-A9A8-2E74-687E-77783C394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ACBB3-D8E6-D0E6-AEE6-D26A84E5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C0552-7ECA-5C41-9D55-2E19C89B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15A11-D20E-E4A8-EF9C-1254C888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60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C1FB-27CC-557A-1D41-83A16D541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EDB57-251E-556C-DB8B-379B364F0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B8C67-2B83-418F-8512-954BABD11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1768C-87AE-B255-2EF4-C8B74A3B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10D6A-2EEE-61A6-4D44-1131AB4B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5742D-9248-B6A6-2DE0-9723DB7B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0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BA25-5A8A-FD9D-178C-8A7CAF54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9AF33-89A2-F7F2-1C89-3894AD088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3D719-3E55-745A-A525-EB4CBF2D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05B4B-C472-5118-20EB-5800EFAF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6D032-2A5C-87FD-D44C-DF075239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9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B7BE33-176D-3783-CD3F-9336925F62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883E3E-97F6-9A13-1938-CA1FF32EE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C2922-71C7-9BEF-F0AE-9DC74B70E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62ECB-7B28-D4C9-7C70-40F7A9DDF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D235A-F802-70D4-4628-00A64639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87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5CD5A-8B41-CB3C-F2B6-EE96C401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8D2F1-A522-1FB9-D61D-96E0CC4A1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517CF-3C65-38BD-2F31-69A872F18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8F705-D339-4EAF-B8D9-713C00B3D09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04FEA-A873-CEBB-CAD8-3405725E9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C5E33-A20B-04EE-E8B9-916050AF8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AC898-6972-402B-837C-1FDA145E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4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3A128-C388-E504-93EE-C579807EB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62" y="326189"/>
            <a:ext cx="10924673" cy="7096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RAPTOR CAFÉ 5-9 October MENU  </a:t>
            </a:r>
            <a:r>
              <a:rPr lang="en-US" sz="2400" b="1" dirty="0">
                <a:solidFill>
                  <a:srgbClr val="FF0000"/>
                </a:solidFill>
              </a:rPr>
              <a:t>(Lunch)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          (Mon-Fri)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D46D1-8ED2-3F36-5226-9C52D45A0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63" y="1402209"/>
            <a:ext cx="10924673" cy="47747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b="1" dirty="0"/>
              <a:t>      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5 October             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	            *6 October                  7 October              8 October      9 October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endParaRPr lang="en-US" sz="12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24D8C5-DEDE-251A-1A50-8CF605C184C4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F819FD-6DAD-9706-4546-C244AAD65667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3233EE0-340A-C8AE-475F-B17DCE0AF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F5586A-4669-573C-0051-FE592E35B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C6B89E5-6190-EAC2-25BF-12712730C932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58BCEE1-3A84-F89C-38E4-1FF80007C3DD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878743-5288-0A04-B49B-C5BDF0CCCEF9}"/>
              </a:ext>
            </a:extLst>
          </p:cNvPr>
          <p:cNvCxnSpPr/>
          <p:nvPr/>
        </p:nvCxnSpPr>
        <p:spPr>
          <a:xfrm>
            <a:off x="10363200" y="1472993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8B6F070-0765-6B4C-2FE9-4EE303A90C2E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51E4E0-DF7F-EBF8-E481-1DEB7240C7C1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95069F-1CB7-8933-B9B3-EBC10EB66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358" y="6229175"/>
            <a:ext cx="2030144" cy="62184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7EAFBD5-A4A4-0C17-88CE-462C2B74B9BD}"/>
              </a:ext>
            </a:extLst>
          </p:cNvPr>
          <p:cNvSpPr txBox="1"/>
          <p:nvPr/>
        </p:nvSpPr>
        <p:spPr>
          <a:xfrm>
            <a:off x="4567140" y="2213810"/>
            <a:ext cx="169841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Mr. Z Baked Chicken</a:t>
            </a:r>
          </a:p>
          <a:p>
            <a:endParaRPr lang="en-US" sz="1400" dirty="0"/>
          </a:p>
          <a:p>
            <a:r>
              <a:rPr lang="en-US" sz="1400" dirty="0"/>
              <a:t>Orzo w/ Lemon &amp; Herbs</a:t>
            </a:r>
          </a:p>
          <a:p>
            <a:endParaRPr lang="en-US" sz="1400" dirty="0"/>
          </a:p>
          <a:p>
            <a:r>
              <a:rPr lang="en-US" sz="1400" dirty="0"/>
              <a:t>Sesame Glazed Green beans</a:t>
            </a:r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406C02-0273-8BB5-4DBE-6AF474373C53}"/>
              </a:ext>
            </a:extLst>
          </p:cNvPr>
          <p:cNvSpPr txBox="1"/>
          <p:nvPr/>
        </p:nvSpPr>
        <p:spPr>
          <a:xfrm>
            <a:off x="6333344" y="2321598"/>
            <a:ext cx="1545627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Lasagna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Peas &amp; Carrots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0E9B40-9E1D-4CE5-BD5F-018EC64861DC}"/>
              </a:ext>
            </a:extLst>
          </p:cNvPr>
          <p:cNvSpPr txBox="1"/>
          <p:nvPr/>
        </p:nvSpPr>
        <p:spPr>
          <a:xfrm>
            <a:off x="7794673" y="2224115"/>
            <a:ext cx="1339494" cy="19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Meatloaf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Mashed Potatoes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Broccoli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61D146-3CE8-08C7-CA94-93A7D886FEA9}"/>
              </a:ext>
            </a:extLst>
          </p:cNvPr>
          <p:cNvSpPr txBox="1"/>
          <p:nvPr/>
        </p:nvSpPr>
        <p:spPr>
          <a:xfrm>
            <a:off x="9134167" y="2232439"/>
            <a:ext cx="1239999" cy="2321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Polish Sausage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Roasted Peppers &amp; Onions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05E518-C99A-878C-EC72-2889CAA2BEED}"/>
              </a:ext>
            </a:extLst>
          </p:cNvPr>
          <p:cNvSpPr/>
          <p:nvPr/>
        </p:nvSpPr>
        <p:spPr>
          <a:xfrm>
            <a:off x="8986168" y="6176964"/>
            <a:ext cx="2846944" cy="591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402915-904E-3274-4913-8DC455F1FD23}"/>
              </a:ext>
            </a:extLst>
          </p:cNvPr>
          <p:cNvSpPr txBox="1"/>
          <p:nvPr/>
        </p:nvSpPr>
        <p:spPr>
          <a:xfrm>
            <a:off x="8939728" y="6209223"/>
            <a:ext cx="28469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*Raptor Bowls- 6 October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7AC6D5-55FB-C061-8B18-7AAF76365818}"/>
              </a:ext>
            </a:extLst>
          </p:cNvPr>
          <p:cNvSpPr txBox="1"/>
          <p:nvPr/>
        </p:nvSpPr>
        <p:spPr>
          <a:xfrm>
            <a:off x="2629122" y="2321597"/>
            <a:ext cx="18591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Baked Salmon w/ Herb Vinaigrette</a:t>
            </a:r>
          </a:p>
          <a:p>
            <a:endParaRPr lang="en-US" sz="1400" dirty="0"/>
          </a:p>
          <a:p>
            <a:r>
              <a:rPr lang="en-US" sz="1400" dirty="0"/>
              <a:t>Parsley Buttered Potatoes</a:t>
            </a:r>
          </a:p>
          <a:p>
            <a:endParaRPr lang="en-US" sz="1400" dirty="0"/>
          </a:p>
          <a:p>
            <a:r>
              <a:rPr lang="en-US" sz="1400" dirty="0"/>
              <a:t>Spinach</a:t>
            </a:r>
          </a:p>
        </p:txBody>
      </p:sp>
    </p:spTree>
    <p:extLst>
      <p:ext uri="{BB962C8B-B14F-4D97-AF65-F5344CB8AC3E}">
        <p14:creationId xmlns:p14="http://schemas.microsoft.com/office/powerpoint/2010/main" val="411319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C7FFB-37B1-8F5F-35EB-AC061406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A477-D536-E5EC-A597-DD7274C9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62" y="326189"/>
            <a:ext cx="10924673" cy="7096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RAPTOR CAFÉ 5-9 October MENU  </a:t>
            </a:r>
            <a:r>
              <a:rPr lang="en-US" sz="2400" b="1" dirty="0">
                <a:solidFill>
                  <a:srgbClr val="FF0000"/>
                </a:solidFill>
              </a:rPr>
              <a:t>(Dinner)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          (Mon-Fri)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267A7-9CC2-953B-89EA-9A7991051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63" y="1402209"/>
            <a:ext cx="10924673" cy="477475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b="1" dirty="0"/>
              <a:t>      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5 October             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	            *6 October                  7 October               8 October      9 October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endParaRPr lang="en-US" sz="12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FD8E23-197C-A83A-B619-C73A6E3B40FB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E13478-9848-D71F-F3FE-0DA49943E0A8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BEF744DB-83B7-1E5D-33B4-E6BBA61CE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CCB804-5279-4B3D-4E82-5A147C1B6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B8FD46-18FF-E367-7416-BF5ADA81D110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81FA830-9DA8-0F44-981F-8A302F859C07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FE34216-1F03-7183-89E3-32B7D5DC8531}"/>
              </a:ext>
            </a:extLst>
          </p:cNvPr>
          <p:cNvCxnSpPr/>
          <p:nvPr/>
        </p:nvCxnSpPr>
        <p:spPr>
          <a:xfrm>
            <a:off x="10363200" y="1472993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F2961FF-9524-16CF-5825-D5508346DD76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50E1F7-A3E0-6978-BA80-0D8B3D3E5779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B78E6C-4CC2-3077-BF89-42B40A9B8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358" y="6229175"/>
            <a:ext cx="2030144" cy="62184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C8358F-015E-F4DE-3483-18DD42381CFB}"/>
              </a:ext>
            </a:extLst>
          </p:cNvPr>
          <p:cNvSpPr txBox="1"/>
          <p:nvPr/>
        </p:nvSpPr>
        <p:spPr>
          <a:xfrm>
            <a:off x="4567140" y="2213810"/>
            <a:ext cx="1698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Baja Baked Cod</a:t>
            </a:r>
          </a:p>
          <a:p>
            <a:endParaRPr lang="en-US" sz="1400" dirty="0"/>
          </a:p>
          <a:p>
            <a:r>
              <a:rPr lang="en-US" sz="1400" dirty="0"/>
              <a:t>Buttered Egg Noodles</a:t>
            </a:r>
          </a:p>
          <a:p>
            <a:endParaRPr lang="en-US" sz="1400" dirty="0"/>
          </a:p>
          <a:p>
            <a:r>
              <a:rPr lang="en-US" sz="1400" dirty="0"/>
              <a:t>Broccoli Combo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FCA405-4485-D4D9-A904-54F68EFFF69B}"/>
              </a:ext>
            </a:extLst>
          </p:cNvPr>
          <p:cNvSpPr txBox="1"/>
          <p:nvPr/>
        </p:nvSpPr>
        <p:spPr>
          <a:xfrm>
            <a:off x="6238081" y="2184311"/>
            <a:ext cx="1545627" cy="2321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Ginger BBQ Chicken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Roasted Brussel Sprouts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785A32-6127-FAD4-2A34-45F4C95F31B3}"/>
              </a:ext>
            </a:extLst>
          </p:cNvPr>
          <p:cNvSpPr txBox="1"/>
          <p:nvPr/>
        </p:nvSpPr>
        <p:spPr>
          <a:xfrm>
            <a:off x="7794673" y="2224115"/>
            <a:ext cx="1339494" cy="264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Pasta Toscano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Crispy Potato Wedges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Sauteed Green beans w/ Mushrooms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9EB3BE-C444-4129-1B5C-1209222120EE}"/>
              </a:ext>
            </a:extLst>
          </p:cNvPr>
          <p:cNvSpPr txBox="1"/>
          <p:nvPr/>
        </p:nvSpPr>
        <p:spPr>
          <a:xfrm>
            <a:off x="9059241" y="2249784"/>
            <a:ext cx="1239999" cy="264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Braised beef &amp; noodles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Garlic Mashed Potatoes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Ginger Glazed Carrots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EA437E-EAE7-D581-3DBD-123EA9B173BF}"/>
              </a:ext>
            </a:extLst>
          </p:cNvPr>
          <p:cNvSpPr txBox="1"/>
          <p:nvPr/>
        </p:nvSpPr>
        <p:spPr>
          <a:xfrm>
            <a:off x="2583332" y="2232438"/>
            <a:ext cx="18907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Chicken Scampi</a:t>
            </a:r>
          </a:p>
          <a:p>
            <a:endParaRPr lang="en-US" sz="1400" dirty="0"/>
          </a:p>
          <a:p>
            <a:r>
              <a:rPr lang="en-US" sz="1400" dirty="0"/>
              <a:t>Roasted  Pepper  Potatoes</a:t>
            </a:r>
          </a:p>
          <a:p>
            <a:endParaRPr lang="en-US" sz="1400" dirty="0"/>
          </a:p>
          <a:p>
            <a:r>
              <a:rPr lang="en-US" sz="1400" dirty="0"/>
              <a:t>Carrots</a:t>
            </a:r>
          </a:p>
        </p:txBody>
      </p:sp>
    </p:spTree>
    <p:extLst>
      <p:ext uri="{BB962C8B-B14F-4D97-AF65-F5344CB8AC3E}">
        <p14:creationId xmlns:p14="http://schemas.microsoft.com/office/powerpoint/2010/main" val="231671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509C2-FEBB-5C05-E496-1BF201CAB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39D3-CBFB-E788-7CE9-F1C15579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RAPTOR CAFÉ  12-17 October MENU  </a:t>
            </a:r>
            <a:r>
              <a:rPr lang="en-US" sz="2400" b="1" dirty="0">
                <a:solidFill>
                  <a:srgbClr val="FF0000"/>
                </a:solidFill>
              </a:rPr>
              <a:t>(Lunch)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(Mon-Sat)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58C23-6C19-99AE-367E-1AABE9C5B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43AB93-73BF-E147-AFF1-6B35D2C05D11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1177771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		          12 October                   13 October              *14 October</a:t>
            </a:r>
            <a:r>
              <a:rPr lang="en-US" sz="1600" b="1" dirty="0">
                <a:solidFill>
                  <a:prstClr val="black"/>
                </a:solidFill>
              </a:rPr>
              <a:t>            15 October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 16 </a:t>
            </a:r>
            <a:r>
              <a:rPr lang="en-US" sz="1600" b="1" dirty="0">
                <a:solidFill>
                  <a:prstClr val="black"/>
                </a:solidFill>
              </a:rPr>
              <a:t>October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</a:t>
            </a:r>
            <a:r>
              <a:rPr lang="en-US" sz="1600" b="1" dirty="0">
                <a:solidFill>
                  <a:prstClr val="black"/>
                </a:solidFill>
              </a:rPr>
              <a:t>17 October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3A3F90-2A3E-8EAC-DCE5-7FA4F5BF9243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AAA340-6E6E-95E0-8F47-407381B2D9B2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7CD6C04-E2A7-16BB-CE11-0CBCB810B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6A05D0-E24D-5C18-5B1E-926D389A5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0B7DD2-5C69-1620-D224-410EB7EF8774}"/>
              </a:ext>
            </a:extLst>
          </p:cNvPr>
          <p:cNvCxnSpPr>
            <a:cxnSpLocks/>
          </p:cNvCxnSpPr>
          <p:nvPr/>
        </p:nvCxnSpPr>
        <p:spPr>
          <a:xfrm>
            <a:off x="7794039" y="1438181"/>
            <a:ext cx="18127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41EA4E-9187-B54B-52CA-B3CF8A2912EC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310FEB-AC03-471B-6AD9-1FE4449DE828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B4BC697-D1AE-6A63-6EED-B68A63F2D7B4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E062C-5DA4-2B03-0EDF-3110A2CB6298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047E2C-B567-12DA-08FE-0208913F8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8B892E-185F-8D33-BD45-5C0B1022AE10}"/>
              </a:ext>
            </a:extLst>
          </p:cNvPr>
          <p:cNvSpPr txBox="1"/>
          <p:nvPr/>
        </p:nvSpPr>
        <p:spPr>
          <a:xfrm>
            <a:off x="2613503" y="2161767"/>
            <a:ext cx="199386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Greek Lemon Chicken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Steamed Brown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Carrots</a:t>
            </a:r>
          </a:p>
          <a:p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CE748F-4EE1-A665-64DC-A4E68696C885}"/>
              </a:ext>
            </a:extLst>
          </p:cNvPr>
          <p:cNvSpPr txBox="1"/>
          <p:nvPr/>
        </p:nvSpPr>
        <p:spPr>
          <a:xfrm>
            <a:off x="4602949" y="2182746"/>
            <a:ext cx="1652335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BBQ Pork Loin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Mashed Potatoes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Sauteed Cabbage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C7D6F6-C32E-97A8-970F-7E19FCE1DBBA}"/>
              </a:ext>
            </a:extLst>
          </p:cNvPr>
          <p:cNvSpPr txBox="1"/>
          <p:nvPr/>
        </p:nvSpPr>
        <p:spPr>
          <a:xfrm>
            <a:off x="6257197" y="2224080"/>
            <a:ext cx="1536842" cy="2321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 </a:t>
            </a:r>
            <a:r>
              <a:rPr lang="en-US" sz="1400" dirty="0"/>
              <a:t>Mediterranean Salmon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Roasted Pepper Potatoes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Peas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9552CB-B659-8976-73E6-416B12E0FC6B}"/>
              </a:ext>
            </a:extLst>
          </p:cNvPr>
          <p:cNvSpPr txBox="1"/>
          <p:nvPr/>
        </p:nvSpPr>
        <p:spPr>
          <a:xfrm>
            <a:off x="7812166" y="2138878"/>
            <a:ext cx="1313773" cy="3482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Oven Fried Chicken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Brown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Corn on the Cobb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endParaRPr lang="en-US"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0DC5F0-86F1-FAF3-3F75-F09A22AF413A}"/>
              </a:ext>
            </a:extLst>
          </p:cNvPr>
          <p:cNvSpPr txBox="1"/>
          <p:nvPr/>
        </p:nvSpPr>
        <p:spPr>
          <a:xfrm>
            <a:off x="9166441" y="2288745"/>
            <a:ext cx="11967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Grilled Pork Chops</a:t>
            </a:r>
          </a:p>
          <a:p>
            <a:endParaRPr lang="en-US" sz="1400" dirty="0"/>
          </a:p>
          <a:p>
            <a:r>
              <a:rPr lang="en-US" sz="1400" dirty="0"/>
              <a:t>Mashed Potatoes</a:t>
            </a:r>
          </a:p>
          <a:p>
            <a:endParaRPr lang="en-US" sz="1400" dirty="0"/>
          </a:p>
          <a:p>
            <a:r>
              <a:rPr lang="en-US" sz="1400" dirty="0"/>
              <a:t>Mixed Vegetables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3CF80-ECC1-5A34-0F47-F41FFAEB479D}"/>
              </a:ext>
            </a:extLst>
          </p:cNvPr>
          <p:cNvSpPr/>
          <p:nvPr/>
        </p:nvSpPr>
        <p:spPr>
          <a:xfrm>
            <a:off x="9122227" y="6237048"/>
            <a:ext cx="2846944" cy="591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/>
              <a:t>Wing Wednesday- 14 October</a:t>
            </a:r>
          </a:p>
          <a:p>
            <a:endParaRPr lang="en-US" sz="11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9737C-11CC-DA34-613D-E86EDDFD4FD1}"/>
              </a:ext>
            </a:extLst>
          </p:cNvPr>
          <p:cNvSpPr txBox="1"/>
          <p:nvPr/>
        </p:nvSpPr>
        <p:spPr>
          <a:xfrm>
            <a:off x="10432869" y="2394857"/>
            <a:ext cx="12643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Pork Schnitzel</a:t>
            </a:r>
          </a:p>
          <a:p>
            <a:endParaRPr lang="en-US" sz="1400" dirty="0"/>
          </a:p>
          <a:p>
            <a:r>
              <a:rPr lang="en-US" sz="1400" dirty="0"/>
              <a:t>Steamed Rice</a:t>
            </a:r>
          </a:p>
          <a:p>
            <a:endParaRPr lang="en-US" sz="1400" dirty="0"/>
          </a:p>
          <a:p>
            <a:r>
              <a:rPr lang="en-US" sz="1400" dirty="0"/>
              <a:t>Roasted Brussel Sprouts</a:t>
            </a:r>
          </a:p>
        </p:txBody>
      </p:sp>
    </p:spTree>
    <p:extLst>
      <p:ext uri="{BB962C8B-B14F-4D97-AF65-F5344CB8AC3E}">
        <p14:creationId xmlns:p14="http://schemas.microsoft.com/office/powerpoint/2010/main" val="419109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7D1A3-00C9-A5FD-5575-FD3DCDC06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F10E-2124-5BA0-9842-E54FD2CB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RAPTOR CAFÉ  12-16 October MENU  </a:t>
            </a:r>
            <a:r>
              <a:rPr lang="en-US" sz="2400" b="1" dirty="0">
                <a:solidFill>
                  <a:srgbClr val="FF0000"/>
                </a:solidFill>
              </a:rPr>
              <a:t>(Dinner)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(Mon-Fri)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9A8B6-8966-D0E0-7620-F0A910746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C91E2B-972B-BB94-6256-0369D545A156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1177771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		          12 October                   13 October              14 October</a:t>
            </a:r>
            <a:r>
              <a:rPr lang="en-US" sz="1600" b="1" dirty="0">
                <a:solidFill>
                  <a:prstClr val="black"/>
                </a:solidFill>
              </a:rPr>
              <a:t>            15 October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 16 </a:t>
            </a:r>
            <a:r>
              <a:rPr lang="en-US" sz="1600" b="1" dirty="0">
                <a:solidFill>
                  <a:prstClr val="black"/>
                </a:solidFill>
              </a:rPr>
              <a:t>October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A78736-694E-5669-E9A6-357EE3E3D773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151D3A-185D-8B65-15C6-6F09DB38375F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B473CEE-9C54-FA31-7AF0-41666EDCC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6297DA-FED8-5C16-E664-F3E6909A8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B489B2-9CEC-D10C-4917-F29947F8FB6D}"/>
              </a:ext>
            </a:extLst>
          </p:cNvPr>
          <p:cNvCxnSpPr>
            <a:cxnSpLocks/>
          </p:cNvCxnSpPr>
          <p:nvPr/>
        </p:nvCxnSpPr>
        <p:spPr>
          <a:xfrm>
            <a:off x="7794039" y="1438181"/>
            <a:ext cx="18127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50116F-D98F-9664-66B2-59F530BEFD06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C99C477-7AE0-27B6-1C09-CCBED9A509EC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AEAFFFD-A043-98B3-7653-DF9F4C620A08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3DF5BF-4383-8D4B-AB3E-E0CEA791DCD7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6FE620-2EA5-C377-1BEE-814675060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92AA61-4C6A-086C-4EE7-1DC068307B81}"/>
              </a:ext>
            </a:extLst>
          </p:cNvPr>
          <p:cNvSpPr txBox="1"/>
          <p:nvPr/>
        </p:nvSpPr>
        <p:spPr>
          <a:xfrm>
            <a:off x="2613503" y="2161767"/>
            <a:ext cx="19938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French Fried Shrimp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Orzo w/ Spinach, Tomato &amp; Onion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Broccoli</a:t>
            </a:r>
          </a:p>
          <a:p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8C5D48-7046-AD86-2CDF-F5B16888476D}"/>
              </a:ext>
            </a:extLst>
          </p:cNvPr>
          <p:cNvSpPr txBox="1"/>
          <p:nvPr/>
        </p:nvSpPr>
        <p:spPr>
          <a:xfrm>
            <a:off x="4601036" y="2221852"/>
            <a:ext cx="1652335" cy="19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Baked Mexican Chicken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Mexican Rice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Mexican Corn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4278C8-D6DD-7713-3BDC-2FA2E08F4ACF}"/>
              </a:ext>
            </a:extLst>
          </p:cNvPr>
          <p:cNvSpPr txBox="1"/>
          <p:nvPr/>
        </p:nvSpPr>
        <p:spPr>
          <a:xfrm>
            <a:off x="6257197" y="2224080"/>
            <a:ext cx="1536842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 </a:t>
            </a:r>
            <a:r>
              <a:rPr lang="en-US" sz="1400" dirty="0"/>
              <a:t>Baked Salmon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Rice Pilaf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Spinach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C6A442-2293-39DF-6FCF-D3E9F6054B6C}"/>
              </a:ext>
            </a:extLst>
          </p:cNvPr>
          <p:cNvSpPr txBox="1"/>
          <p:nvPr/>
        </p:nvSpPr>
        <p:spPr>
          <a:xfrm>
            <a:off x="7785029" y="2151795"/>
            <a:ext cx="1313773" cy="339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Chicken &amp; Broccoli Stir Fry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Steamed Rice 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/>
              <a:t>Oriental Str FRY Cabbage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endParaRPr lang="en-US"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AA3FFA-B300-4D01-49AF-F06EC0EDC84A}"/>
              </a:ext>
            </a:extLst>
          </p:cNvPr>
          <p:cNvSpPr txBox="1"/>
          <p:nvPr/>
        </p:nvSpPr>
        <p:spPr>
          <a:xfrm>
            <a:off x="9166441" y="2288745"/>
            <a:ext cx="11967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Italian Broccoli Pasta</a:t>
            </a:r>
          </a:p>
          <a:p>
            <a:endParaRPr lang="en-US" sz="1400" dirty="0"/>
          </a:p>
          <a:p>
            <a:r>
              <a:rPr lang="en-US" sz="1400" dirty="0"/>
              <a:t>Oven Browned Potatoes</a:t>
            </a:r>
          </a:p>
          <a:p>
            <a:endParaRPr lang="en-US" sz="1400" dirty="0"/>
          </a:p>
          <a:p>
            <a:r>
              <a:rPr lang="en-US" sz="1400" dirty="0"/>
              <a:t>Carrots on the Griddle</a:t>
            </a:r>
          </a:p>
        </p:txBody>
      </p:sp>
    </p:spTree>
    <p:extLst>
      <p:ext uri="{BB962C8B-B14F-4D97-AF65-F5344CB8AC3E}">
        <p14:creationId xmlns:p14="http://schemas.microsoft.com/office/powerpoint/2010/main" val="345830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21B3E-B0AE-309B-F199-A10875288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1551-7460-D1CC-E188-9018F663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         RAPTOR CAFÉ  18-23 MENU  </a:t>
            </a:r>
            <a:r>
              <a:rPr lang="en-US" sz="2400" b="1" dirty="0">
                <a:solidFill>
                  <a:srgbClr val="FF0000"/>
                </a:solidFill>
              </a:rPr>
              <a:t>(Lunch)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(Sun-Fri)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36FD7-3709-1A98-4F78-84EED79D1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F06FB0-EC31-5BEA-ABF5-128E77399D4A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0924673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  18 October            19 October 	        *20 October              21 October           22 October         23 October</a:t>
            </a: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Oven Fried Fish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Mashed Potatoes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Corn Combo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05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703781-D9B2-B0A8-4E71-64BA84CF576F}"/>
              </a:ext>
            </a:extLst>
          </p:cNvPr>
          <p:cNvCxnSpPr>
            <a:cxnSpLocks/>
          </p:cNvCxnSpPr>
          <p:nvPr/>
        </p:nvCxnSpPr>
        <p:spPr>
          <a:xfrm>
            <a:off x="660403" y="2050038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59FB28-4DB3-DF98-1A51-9B9396538D1E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6ED79E0-3CD6-BBF8-2316-9F5EB570D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49FEEB-E6EF-95D2-7584-974D02281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60B761-2EC3-07BA-B472-2620FF72BC1D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EB7152B-87EB-50B3-25E7-826FBE638BE9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BBC1A0-8F26-FEA8-3495-3A3EC04487B8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0196933-1F1C-27EE-A362-1017634A5A47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EB4517-379F-BE44-725C-1C33C8F2AC0A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CE810-3890-CE09-26B8-8A2E73C31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04AE9F-A1D3-8911-6D64-5C81647E3CEA}"/>
              </a:ext>
            </a:extLst>
          </p:cNvPr>
          <p:cNvSpPr txBox="1"/>
          <p:nvPr/>
        </p:nvSpPr>
        <p:spPr>
          <a:xfrm>
            <a:off x="2542583" y="2221852"/>
            <a:ext cx="1993868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Tuscan Chicken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Jalapeno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Roasted Cauliflower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9362BD-39E0-1021-C5AF-C1A53982A461}"/>
              </a:ext>
            </a:extLst>
          </p:cNvPr>
          <p:cNvSpPr txBox="1"/>
          <p:nvPr/>
        </p:nvSpPr>
        <p:spPr>
          <a:xfrm>
            <a:off x="4601037" y="2064443"/>
            <a:ext cx="1652335" cy="200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Pepper Steak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Roasted Chopped Potatoes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Collard Greens</a:t>
            </a:r>
          </a:p>
          <a:p>
            <a:pPr>
              <a:lnSpc>
                <a:spcPct val="150000"/>
              </a:lnSpc>
            </a:pP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058265-0E1B-9786-0454-95326CF2EDDE}"/>
              </a:ext>
            </a:extLst>
          </p:cNvPr>
          <p:cNvSpPr txBox="1"/>
          <p:nvPr/>
        </p:nvSpPr>
        <p:spPr>
          <a:xfrm>
            <a:off x="6186182" y="2243239"/>
            <a:ext cx="1536842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Stuffed Green Peppers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Green beans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594445-1CF5-6C3A-C7CA-8B9E107FFC4A}"/>
              </a:ext>
            </a:extLst>
          </p:cNvPr>
          <p:cNvSpPr txBox="1"/>
          <p:nvPr/>
        </p:nvSpPr>
        <p:spPr>
          <a:xfrm>
            <a:off x="7804164" y="2148299"/>
            <a:ext cx="1313773" cy="158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Cajun Chicken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Dirty Rice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Carrots on the Griddle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D8D9F5-FDD9-699D-E089-E91E36AA6F26}"/>
              </a:ext>
            </a:extLst>
          </p:cNvPr>
          <p:cNvSpPr txBox="1"/>
          <p:nvPr/>
        </p:nvSpPr>
        <p:spPr>
          <a:xfrm>
            <a:off x="9149983" y="2223473"/>
            <a:ext cx="1196759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Pineapple BBQ Meatballs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Rissole Potatoes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Mixed Vegetables</a:t>
            </a:r>
          </a:p>
          <a:p>
            <a:pPr>
              <a:lnSpc>
                <a:spcPct val="150000"/>
              </a:lnSpc>
            </a:pPr>
            <a:endParaRPr lang="en-US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F1088A-5EB3-3E2E-9C34-F6C7D32E5879}"/>
              </a:ext>
            </a:extLst>
          </p:cNvPr>
          <p:cNvSpPr/>
          <p:nvPr/>
        </p:nvSpPr>
        <p:spPr>
          <a:xfrm>
            <a:off x="8738133" y="6194363"/>
            <a:ext cx="2846944" cy="591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/>
              <a:t>Raptor Bowls- 20 October</a:t>
            </a:r>
          </a:p>
        </p:txBody>
      </p:sp>
    </p:spTree>
    <p:extLst>
      <p:ext uri="{BB962C8B-B14F-4D97-AF65-F5344CB8AC3E}">
        <p14:creationId xmlns:p14="http://schemas.microsoft.com/office/powerpoint/2010/main" val="2801197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50C19-2460-E501-8811-A571268F8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232EE-C96B-E1BE-38BB-FC3D2B11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         RAPTOR CAFÉ  19-23 October MENU  </a:t>
            </a:r>
            <a:r>
              <a:rPr lang="en-US" sz="2400" b="1" dirty="0">
                <a:solidFill>
                  <a:srgbClr val="FF0000"/>
                </a:solidFill>
              </a:rPr>
              <a:t>(Dinner)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(Mon-Fri)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09F6B-0031-092F-CFB9-50CE34F33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EB7314-E409-25E3-0160-1181300D610D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0924673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		       19 October 	         20 October              21 October           22 October         23 October</a:t>
            </a: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05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E31644-B528-8A1B-7B23-5818D75EC113}"/>
              </a:ext>
            </a:extLst>
          </p:cNvPr>
          <p:cNvCxnSpPr>
            <a:cxnSpLocks/>
          </p:cNvCxnSpPr>
          <p:nvPr/>
        </p:nvCxnSpPr>
        <p:spPr>
          <a:xfrm>
            <a:off x="660403" y="2050038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B7AE68-A1E3-F80A-9CE0-A26195889E6B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3F41043-186D-FC20-7EFA-FCD6D68D4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AD94CE-CB42-4E25-2D91-D847B03DE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17AC68-93A7-491C-E7BA-6F638CC4B531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17F630-B8E2-28AD-59D3-7D4C5008E62F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E79FE2-4EC4-0B78-167A-9B30EA818CFD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69C4912-CC4B-0073-3AEA-CA00557999E9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98E66-6471-8669-FB37-5BC3049D6F90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D4DC09-D153-D521-1792-90DC89BE1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C46B7C2-D244-58FD-A958-3052AC3B184F}"/>
              </a:ext>
            </a:extLst>
          </p:cNvPr>
          <p:cNvSpPr txBox="1"/>
          <p:nvPr/>
        </p:nvSpPr>
        <p:spPr>
          <a:xfrm>
            <a:off x="2542583" y="2221852"/>
            <a:ext cx="1993868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Baked Fish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O’Brien Potatoes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Peas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EB7847-A64A-2B68-5797-DFE70CC86A26}"/>
              </a:ext>
            </a:extLst>
          </p:cNvPr>
          <p:cNvSpPr txBox="1"/>
          <p:nvPr/>
        </p:nvSpPr>
        <p:spPr>
          <a:xfrm>
            <a:off x="4601036" y="2221852"/>
            <a:ext cx="1652335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Baked Salmon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Steamed Brown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Cabbage</a:t>
            </a:r>
          </a:p>
          <a:p>
            <a:pPr>
              <a:lnSpc>
                <a:spcPct val="150000"/>
              </a:lnSpc>
            </a:pP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E3AF00-D477-74CC-08E4-951166D64DE7}"/>
              </a:ext>
            </a:extLst>
          </p:cNvPr>
          <p:cNvSpPr txBox="1"/>
          <p:nvPr/>
        </p:nvSpPr>
        <p:spPr>
          <a:xfrm>
            <a:off x="6186182" y="2243239"/>
            <a:ext cx="1536842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Turkey w/ Turkey Gravy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Mashed Potatoes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Carrots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65451C-7501-E83B-A01F-43CAAAFAE6AF}"/>
              </a:ext>
            </a:extLst>
          </p:cNvPr>
          <p:cNvSpPr txBox="1"/>
          <p:nvPr/>
        </p:nvSpPr>
        <p:spPr>
          <a:xfrm>
            <a:off x="7804164" y="2148299"/>
            <a:ext cx="1313773" cy="1589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Grilled Pork Chops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Crispy Potato Wedges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Corn on the Cobb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02DE93-3500-71B5-4923-DB74A8CE0687}"/>
              </a:ext>
            </a:extLst>
          </p:cNvPr>
          <p:cNvSpPr txBox="1"/>
          <p:nvPr/>
        </p:nvSpPr>
        <p:spPr>
          <a:xfrm>
            <a:off x="9149983" y="2223473"/>
            <a:ext cx="1196759" cy="2097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Savory Baked Chicken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Cilantro Lime Brown Rice Pilaf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Mexican Corn</a:t>
            </a:r>
          </a:p>
          <a:p>
            <a:pPr>
              <a:lnSpc>
                <a:spcPct val="15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8312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664BF-6805-624E-8522-4F3D90B5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4759-B188-2016-EC68-9337735A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         RAPTOR CAFÉ 26-30 MENU  </a:t>
            </a:r>
            <a:r>
              <a:rPr lang="en-US" sz="2400" b="1" dirty="0">
                <a:solidFill>
                  <a:srgbClr val="FF0000"/>
                </a:solidFill>
              </a:rPr>
              <a:t>(Lunch)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(Mon-Fri)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F7D5-9AE7-CC30-4EFB-1AD5A5DD4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96AB7C0-E9DF-9799-D697-D15C35FE7EB3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0924673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  	                             26 October                  27 October	  *28 October            29 October	      30 October  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05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05860D-680C-DE18-1F63-C75EA5DDD3CF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3B0D53-710D-6FFA-1EDC-59BB0A275D5B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AD9177B-D6AC-F73A-A9E4-A538C44C3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278DC3-3474-00D1-F60B-484815A83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5C33B6-BCBA-05F5-5E40-4CB22E8EA653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5B7286-E224-C410-4A8B-A5403D32BB10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865315-4DFA-6BB6-A8BD-5E35FA829E45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942879E-0315-EC8F-5B2B-01D891352EC5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D88248-0474-C9AB-87ED-8EDBD32DF667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E6E875-18D9-DF10-B326-CF88E1FC6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6FC3C1-9D80-B20F-5CD5-57267887DAF6}"/>
              </a:ext>
            </a:extLst>
          </p:cNvPr>
          <p:cNvSpPr txBox="1"/>
          <p:nvPr/>
        </p:nvSpPr>
        <p:spPr>
          <a:xfrm>
            <a:off x="2618486" y="2189984"/>
            <a:ext cx="1993868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Pasta Primavera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O’Brien Potatoes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Stewed Tomatoes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9A54A1-2F4E-7FFA-9AD5-1347C00276EC}"/>
              </a:ext>
            </a:extLst>
          </p:cNvPr>
          <p:cNvSpPr txBox="1"/>
          <p:nvPr/>
        </p:nvSpPr>
        <p:spPr>
          <a:xfrm>
            <a:off x="4601036" y="2221852"/>
            <a:ext cx="16523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Spaghetti w/ Turkey Meat Sauce</a:t>
            </a:r>
          </a:p>
          <a:p>
            <a:endParaRPr lang="en-US" sz="1200" dirty="0"/>
          </a:p>
          <a:p>
            <a:r>
              <a:rPr lang="en-US" sz="1200" dirty="0"/>
              <a:t>Mashed Potatoes</a:t>
            </a:r>
          </a:p>
          <a:p>
            <a:endParaRPr lang="en-US" sz="1200" dirty="0"/>
          </a:p>
          <a:p>
            <a:r>
              <a:rPr lang="en-US" sz="1200" dirty="0"/>
              <a:t>Roasted Zucchini &amp; Tomatoes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24C003-D9F8-173A-02D7-8FB5C25E83F2}"/>
              </a:ext>
            </a:extLst>
          </p:cNvPr>
          <p:cNvSpPr txBox="1"/>
          <p:nvPr/>
        </p:nvSpPr>
        <p:spPr>
          <a:xfrm>
            <a:off x="6257197" y="2224080"/>
            <a:ext cx="1536842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Sweet &amp; Spicy Orange Salmon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Brown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Peas &amp;Carrots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1A5D24-4ACF-3B5B-D1EB-B96FF8162765}"/>
              </a:ext>
            </a:extLst>
          </p:cNvPr>
          <p:cNvSpPr txBox="1"/>
          <p:nvPr/>
        </p:nvSpPr>
        <p:spPr>
          <a:xfrm>
            <a:off x="7803940" y="2223473"/>
            <a:ext cx="13137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Hamburger Yakisoba</a:t>
            </a:r>
          </a:p>
          <a:p>
            <a:endParaRPr lang="en-US" sz="1100" dirty="0"/>
          </a:p>
          <a:p>
            <a:r>
              <a:rPr lang="en-US" sz="1100" dirty="0"/>
              <a:t>Lyonnaise Potatoes</a:t>
            </a:r>
          </a:p>
          <a:p>
            <a:endParaRPr lang="en-US" sz="1100" dirty="0"/>
          </a:p>
          <a:p>
            <a:r>
              <a:rPr lang="en-US" sz="1100" dirty="0"/>
              <a:t>Corn O’Brien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28B1D0-8F0B-AA0E-8DCE-2A5BEE08F7D6}"/>
              </a:ext>
            </a:extLst>
          </p:cNvPr>
          <p:cNvSpPr txBox="1"/>
          <p:nvPr/>
        </p:nvSpPr>
        <p:spPr>
          <a:xfrm>
            <a:off x="9149983" y="2223473"/>
            <a:ext cx="1196759" cy="13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Basil Baked Fish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Orzo Lemon Herb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Broccoli Combo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B7CE5-F270-8907-E0DA-F0CEB21EA8D8}"/>
              </a:ext>
            </a:extLst>
          </p:cNvPr>
          <p:cNvSpPr/>
          <p:nvPr/>
        </p:nvSpPr>
        <p:spPr>
          <a:xfrm>
            <a:off x="8986168" y="6176964"/>
            <a:ext cx="2846944" cy="591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/>
              <a:t>Wing Wednesday- 28 October</a:t>
            </a:r>
          </a:p>
        </p:txBody>
      </p:sp>
    </p:spTree>
    <p:extLst>
      <p:ext uri="{BB962C8B-B14F-4D97-AF65-F5344CB8AC3E}">
        <p14:creationId xmlns:p14="http://schemas.microsoft.com/office/powerpoint/2010/main" val="61671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E1771-D9C7-36F5-3D20-4015C52CE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918C1-73F8-3F83-824B-06080AB6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18" y="347731"/>
            <a:ext cx="10924666" cy="9099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         RAPTOR CAFÉ 26-30 MENU  </a:t>
            </a:r>
            <a:r>
              <a:rPr lang="en-US" sz="2400" b="1" dirty="0">
                <a:solidFill>
                  <a:srgbClr val="FF0000"/>
                </a:solidFill>
              </a:rPr>
              <a:t>(Dinner)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(Mon-Fri)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32802-1F34-DF3E-F2B0-B396C75B8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      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1BDB67-23A4-AACB-4EFF-E02A7EB44694}"/>
              </a:ext>
            </a:extLst>
          </p:cNvPr>
          <p:cNvSpPr txBox="1">
            <a:spLocks/>
          </p:cNvSpPr>
          <p:nvPr/>
        </p:nvSpPr>
        <p:spPr>
          <a:xfrm>
            <a:off x="633663" y="1403381"/>
            <a:ext cx="10924673" cy="47735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   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       	                             26 October                  27 October	  *28 October            29 October	      30 October  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05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484B60-3492-C55E-9CEE-CFDF027317DB}"/>
              </a:ext>
            </a:extLst>
          </p:cNvPr>
          <p:cNvCxnSpPr>
            <a:cxnSpLocks/>
          </p:cNvCxnSpPr>
          <p:nvPr/>
        </p:nvCxnSpPr>
        <p:spPr>
          <a:xfrm>
            <a:off x="633662" y="2213811"/>
            <a:ext cx="109246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3665BD-5FC3-4F68-E916-24DFCFEBA9F4}"/>
              </a:ext>
            </a:extLst>
          </p:cNvPr>
          <p:cNvCxnSpPr/>
          <p:nvPr/>
        </p:nvCxnSpPr>
        <p:spPr>
          <a:xfrm flipV="1">
            <a:off x="2534653" y="1420781"/>
            <a:ext cx="0" cy="4764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04843D2-AEAD-28BB-5C2D-5E9999111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09" y="1411705"/>
            <a:ext cx="6097" cy="4773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F82BAC-EF4B-7E1A-B73C-2C560233C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72" y="1420781"/>
            <a:ext cx="6097" cy="477358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9DDE01-8617-4518-F850-E4CAC1CB9C60}"/>
              </a:ext>
            </a:extLst>
          </p:cNvPr>
          <p:cNvCxnSpPr/>
          <p:nvPr/>
        </p:nvCxnSpPr>
        <p:spPr>
          <a:xfrm>
            <a:off x="7800144" y="1420781"/>
            <a:ext cx="0" cy="477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44564E-0D11-FC22-C0AC-81D508B423B2}"/>
              </a:ext>
            </a:extLst>
          </p:cNvPr>
          <p:cNvCxnSpPr>
            <a:cxnSpLocks/>
          </p:cNvCxnSpPr>
          <p:nvPr/>
        </p:nvCxnSpPr>
        <p:spPr>
          <a:xfrm>
            <a:off x="9134168" y="1438181"/>
            <a:ext cx="0" cy="47561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F66487B-6C95-C7CF-D4EE-21C6F292D313}"/>
              </a:ext>
            </a:extLst>
          </p:cNvPr>
          <p:cNvCxnSpPr/>
          <p:nvPr/>
        </p:nvCxnSpPr>
        <p:spPr>
          <a:xfrm>
            <a:off x="10363200" y="1420781"/>
            <a:ext cx="0" cy="475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6F31849-75A5-64FE-5086-45E49354058A}"/>
              </a:ext>
            </a:extLst>
          </p:cNvPr>
          <p:cNvSpPr/>
          <p:nvPr/>
        </p:nvSpPr>
        <p:spPr>
          <a:xfrm>
            <a:off x="838200" y="6340029"/>
            <a:ext cx="5372492" cy="26750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72240C-C892-9812-C69C-3061979A247F}"/>
              </a:ext>
            </a:extLst>
          </p:cNvPr>
          <p:cNvSpPr txBox="1"/>
          <p:nvPr/>
        </p:nvSpPr>
        <p:spPr>
          <a:xfrm>
            <a:off x="832103" y="634002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*Current Global Supply Chain issues may require menu changes without notice*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CAA8A-C481-B38F-543C-4505536AF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15" y="6204447"/>
            <a:ext cx="2030218" cy="623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75169A-E617-BFD3-82CD-47D383677208}"/>
              </a:ext>
            </a:extLst>
          </p:cNvPr>
          <p:cNvSpPr txBox="1"/>
          <p:nvPr/>
        </p:nvSpPr>
        <p:spPr>
          <a:xfrm>
            <a:off x="2518195" y="2158117"/>
            <a:ext cx="1993868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Stir Fry Chicken w/ Broccoli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Roasted Cauliflower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E6A48-7D94-A556-F614-57B0BCDB7E3B}"/>
              </a:ext>
            </a:extLst>
          </p:cNvPr>
          <p:cNvSpPr txBox="1"/>
          <p:nvPr/>
        </p:nvSpPr>
        <p:spPr>
          <a:xfrm>
            <a:off x="4601036" y="2221852"/>
            <a:ext cx="1652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Beef Stew</a:t>
            </a:r>
          </a:p>
          <a:p>
            <a:endParaRPr lang="en-US" sz="1200" dirty="0"/>
          </a:p>
          <a:p>
            <a:r>
              <a:rPr lang="en-US" sz="1200" dirty="0"/>
              <a:t>Oven Browned Potatoes</a:t>
            </a:r>
          </a:p>
          <a:p>
            <a:endParaRPr lang="en-US" sz="1200" dirty="0"/>
          </a:p>
          <a:p>
            <a:r>
              <a:rPr lang="en-US" sz="1200" dirty="0"/>
              <a:t>Carrots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CAD244-4B41-884E-4A71-61ED39BBB34A}"/>
              </a:ext>
            </a:extLst>
          </p:cNvPr>
          <p:cNvSpPr txBox="1"/>
          <p:nvPr/>
        </p:nvSpPr>
        <p:spPr>
          <a:xfrm>
            <a:off x="6257197" y="2224080"/>
            <a:ext cx="1536842" cy="1448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BBQ Chicken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Steamed Rice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Garlic Peas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E4C4DA-86E3-7E15-602A-8135CC16FD6A}"/>
              </a:ext>
            </a:extLst>
          </p:cNvPr>
          <p:cNvSpPr txBox="1"/>
          <p:nvPr/>
        </p:nvSpPr>
        <p:spPr>
          <a:xfrm>
            <a:off x="7803940" y="2223473"/>
            <a:ext cx="13137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Chicken Gumbo</a:t>
            </a:r>
          </a:p>
          <a:p>
            <a:endParaRPr lang="en-US" sz="1100" dirty="0"/>
          </a:p>
          <a:p>
            <a:r>
              <a:rPr lang="en-US" sz="1100" dirty="0"/>
              <a:t>Steamed Brown Rice</a:t>
            </a:r>
          </a:p>
          <a:p>
            <a:endParaRPr lang="en-US" sz="1100" dirty="0"/>
          </a:p>
          <a:p>
            <a:r>
              <a:rPr lang="en-US" sz="1100" dirty="0"/>
              <a:t>Broccoli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CA07CE-8B25-6FF6-638D-82E99C34EADF}"/>
              </a:ext>
            </a:extLst>
          </p:cNvPr>
          <p:cNvSpPr txBox="1"/>
          <p:nvPr/>
        </p:nvSpPr>
        <p:spPr>
          <a:xfrm>
            <a:off x="9149983" y="2223473"/>
            <a:ext cx="1196759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/>
              <a:t>Maple Glaze Salmon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 dirty="0"/>
              <a:t>Islander Rice</a:t>
            </a:r>
          </a:p>
          <a:p>
            <a:pPr>
              <a:lnSpc>
                <a:spcPct val="150000"/>
              </a:lnSpc>
            </a:pPr>
            <a:endParaRPr lang="en-US" sz="1100" dirty="0"/>
          </a:p>
          <a:p>
            <a:pPr>
              <a:lnSpc>
                <a:spcPct val="150000"/>
              </a:lnSpc>
            </a:pPr>
            <a:r>
              <a:rPr lang="en-US" sz="1100"/>
              <a:t>Vegetable Medley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75961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5B382C928B44AA8C4AF13B1D4D959" ma:contentTypeVersion="16" ma:contentTypeDescription="Create a new document." ma:contentTypeScope="" ma:versionID="f3f58c55303a92fa298711afb66fd3e6">
  <xsd:schema xmlns:xsd="http://www.w3.org/2001/XMLSchema" xmlns:xs="http://www.w3.org/2001/XMLSchema" xmlns:p="http://schemas.microsoft.com/office/2006/metadata/properties" xmlns:ns1="http://schemas.microsoft.com/sharepoint/v3" xmlns:ns3="5c470804-cec7-4d8e-9b2f-2b19ad408cad" xmlns:ns4="cdd2ae1d-bb72-4805-aa8f-b5047dd1def8" targetNamespace="http://schemas.microsoft.com/office/2006/metadata/properties" ma:root="true" ma:fieldsID="248faa99a7a709ece700d9ef985ed7b3" ns1:_="" ns3:_="" ns4:_="">
    <xsd:import namespace="http://schemas.microsoft.com/sharepoint/v3"/>
    <xsd:import namespace="5c470804-cec7-4d8e-9b2f-2b19ad408cad"/>
    <xsd:import namespace="cdd2ae1d-bb72-4805-aa8f-b5047dd1de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470804-cec7-4d8e-9b2f-2b19ad408c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d2ae1d-bb72-4805-aa8f-b5047dd1def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5c470804-cec7-4d8e-9b2f-2b19ad408cad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8F277E2-F1BC-4D7C-B16D-5B51110C34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470804-cec7-4d8e-9b2f-2b19ad408cad"/>
    <ds:schemaRef ds:uri="cdd2ae1d-bb72-4805-aa8f-b5047dd1de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F1457C-6EB0-4FD1-B33B-8E3541C800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F15D0D-8FD1-4000-B406-53472E89C9DA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cdd2ae1d-bb72-4805-aa8f-b5047dd1def8"/>
    <ds:schemaRef ds:uri="5c470804-cec7-4d8e-9b2f-2b19ad408cad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37adc8ff-f4a3-4a14-9c0d-84b4985de0d2}" enabled="1" method="Privileged" siteId="{8331b18d-2d87-48ef-a35f-ac8818ebf9b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10920</TotalTime>
  <Words>698</Words>
  <Application>Microsoft Office PowerPoint</Application>
  <PresentationFormat>Widescreen</PresentationFormat>
  <Paragraphs>266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 Theme</vt:lpstr>
      <vt:lpstr>RAPTOR CAFÉ 5-9 October MENU  (Lunch)            (Mon-Fri) </vt:lpstr>
      <vt:lpstr>RAPTOR CAFÉ 5-9 October MENU  (Dinner)            (Mon-Fri) </vt:lpstr>
      <vt:lpstr>RAPTOR CAFÉ  12-17 October MENU  (Lunch)  (Mon-Sat) </vt:lpstr>
      <vt:lpstr>RAPTOR CAFÉ  12-16 October MENU  (Dinner)  (Mon-Fri) </vt:lpstr>
      <vt:lpstr>         RAPTOR CAFÉ  18-23 MENU  (Lunch)  (Sun-Fri) </vt:lpstr>
      <vt:lpstr>         RAPTOR CAFÉ  19-23 October MENU  (Dinner)  (Mon-Fri) </vt:lpstr>
      <vt:lpstr>         RAPTOR CAFÉ 26-30 MENU  (Lunch)  (Mon-Fri) </vt:lpstr>
      <vt:lpstr>         RAPTOR CAFÉ 26-30 MENU  (Dinner)  (Mon-Fri)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CROSSBROW DINING FACILITY  1-7 MARCH MENU  ( Lunch)</dc:title>
  <dc:creator>JONES, JESSICA D SrA USAF ACC 633 FSS/FSVS</dc:creator>
  <cp:lastModifiedBy>SMITH, CHERYL A CIV USAF ACC 633 FSS/FSK</cp:lastModifiedBy>
  <cp:revision>147</cp:revision>
  <dcterms:created xsi:type="dcterms:W3CDTF">2024-02-16T17:46:54Z</dcterms:created>
  <dcterms:modified xsi:type="dcterms:W3CDTF">2026-10-02T13:04:15Z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0x0101008AE5B382C928B44AA8C4AF13B1D4D959</vt:lpwstr>
  </property>
</Properties>
</file>